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4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4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9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2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9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3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69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9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33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8BD0F-65F3-4EED-8AF0-141D9C3EE90B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9A1FD-D30F-4095-B499-EF619FE11E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1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" y="-20538"/>
            <a:ext cx="9192681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3" y="0"/>
            <a:ext cx="918076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2547"/>
            <a:ext cx="9286128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05" y="-23147"/>
            <a:ext cx="9186452" cy="51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9"/>
            <a:ext cx="9237345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" y="-20538"/>
            <a:ext cx="9143405" cy="516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6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0442" cy="53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0538"/>
            <a:ext cx="9363077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2025-03-11T17:21:04Z</dcterms:created>
  <dcterms:modified xsi:type="dcterms:W3CDTF">2025-03-11T17:35:05Z</dcterms:modified>
</cp:coreProperties>
</file>